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71" r:id="rId22"/>
    <p:sldId id="272" r:id="rId23"/>
    <p:sldId id="273" r:id="rId24"/>
    <p:sldId id="274" r:id="rId25"/>
    <p:sldId id="266" r:id="rId26"/>
    <p:sldId id="25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" Target="slide21.xml"/><Relationship Id="rId7" Type="http://schemas.openxmlformats.org/officeDocument/2006/relationships/image" Target="../media/image16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82197"/>
            <a:ext cx="11416198" cy="5430778"/>
            <a:chOff x="-4158" y="720362"/>
            <a:chExt cx="11416198" cy="5430778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0362"/>
              <a:ext cx="11416198" cy="5430778"/>
              <a:chOff x="-704850" y="254656"/>
              <a:chExt cx="6441939" cy="3831569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54656"/>
                <a:ext cx="6441939" cy="3831569"/>
                <a:chOff x="-704850" y="-183494"/>
                <a:chExt cx="6441939" cy="3831569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  <a:stCxn id="36" idx="3"/>
                </p:cNvCxnSpPr>
                <p:nvPr/>
              </p:nvCxnSpPr>
              <p:spPr>
                <a:xfrm>
                  <a:off x="870645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16607" y="-183494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524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22673" y="1020840"/>
              <a:ext cx="1505978" cy="6985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 y de la imagen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F08F4DB-A1B5-C8B2-F15F-8D5EEDC62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45" y="1878825"/>
            <a:ext cx="4416554" cy="3312415"/>
          </a:xfrm>
          <a:prstGeom prst="rect">
            <a:avLst/>
          </a:prstGeom>
        </p:spPr>
      </p:pic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BC88E-6840-12F1-23C0-AD413F29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44D10-BBC7-EC38-B9CB-F7804EEEC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Búsqueda de líneas horizontales por transformada de Hough (II)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presario apretón de manos diseño de dibujos animados | Vector Premium">
            <a:extLst>
              <a:ext uri="{FF2B5EF4-FFF2-40B4-BE49-F238E27FC236}">
                <a16:creationId xmlns:a16="http://schemas.microsoft.com/office/drawing/2014/main" id="{D1958483-1A78-0400-00C9-91228C1D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149" y="1625944"/>
            <a:ext cx="1133234" cy="11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cada una de las bandas identificadas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Identificación de los potenciales códigos de barras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417525" y="2058934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6FB80B1-5D9C-EA99-7BE8-4773A11FD2D5}"/>
              </a:ext>
            </a:extLst>
          </p:cNvPr>
          <p:cNvGrpSpPr/>
          <p:nvPr/>
        </p:nvGrpSpPr>
        <p:grpSpPr>
          <a:xfrm>
            <a:off x="-249163" y="1164129"/>
            <a:ext cx="5434441" cy="4248082"/>
            <a:chOff x="-95164" y="1312037"/>
            <a:chExt cx="6251986" cy="4831752"/>
          </a:xfrm>
        </p:grpSpPr>
        <p:pic>
          <p:nvPicPr>
            <p:cNvPr id="6" name="Gráfico 5" descr="Smartphone contorno">
              <a:extLst>
                <a:ext uri="{FF2B5EF4-FFF2-40B4-BE49-F238E27FC236}">
                  <a16:creationId xmlns:a16="http://schemas.microsoft.com/office/drawing/2014/main" id="{1F9DCEA6-69CC-557B-90E9-7FB7BA20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95164" y="1312037"/>
              <a:ext cx="6251986" cy="4831752"/>
            </a:xfrm>
            <a:prstGeom prst="rect">
              <a:avLst/>
            </a:prstGeom>
          </p:spPr>
        </p:pic>
        <p:pic>
          <p:nvPicPr>
            <p:cNvPr id="9" name="Imagen 8" descr="Un grupo de libros&#10;&#10;Descripción generada automáticamente con confianza baja">
              <a:extLst>
                <a:ext uri="{FF2B5EF4-FFF2-40B4-BE49-F238E27FC236}">
                  <a16:creationId xmlns:a16="http://schemas.microsoft.com/office/drawing/2014/main" id="{43E5FA70-A148-A299-C38B-068BAB30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909" y="2041671"/>
              <a:ext cx="2529840" cy="3372485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7CCE6AA-B20C-D19E-61B3-68FD069E61D0}"/>
              </a:ext>
            </a:extLst>
          </p:cNvPr>
          <p:cNvGrpSpPr/>
          <p:nvPr/>
        </p:nvGrpSpPr>
        <p:grpSpPr>
          <a:xfrm>
            <a:off x="6985248" y="266313"/>
            <a:ext cx="4842000" cy="6043714"/>
            <a:chOff x="6052742" y="1928729"/>
            <a:chExt cx="4842000" cy="6043714"/>
          </a:xfrm>
        </p:grpSpPr>
        <p:pic>
          <p:nvPicPr>
            <p:cNvPr id="13" name="Gráfico 12" descr="Smartphone contorno">
              <a:extLst>
                <a:ext uri="{FF2B5EF4-FFF2-40B4-BE49-F238E27FC236}">
                  <a16:creationId xmlns:a16="http://schemas.microsoft.com/office/drawing/2014/main" id="{C5EBD1D1-FF5F-364D-474F-C6ABD6D5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451885" y="2529586"/>
              <a:ext cx="6043714" cy="4842000"/>
            </a:xfrm>
            <a:prstGeom prst="rect">
              <a:avLst/>
            </a:prstGeom>
          </p:spPr>
        </p:pic>
        <p:pic>
          <p:nvPicPr>
            <p:cNvPr id="15" name="Imagen 14" descr="Una tienda de libros&#10;&#10;Descripción generada automáticamente con confianza media">
              <a:extLst>
                <a:ext uri="{FF2B5EF4-FFF2-40B4-BE49-F238E27FC236}">
                  <a16:creationId xmlns:a16="http://schemas.microsoft.com/office/drawing/2014/main" id="{12CBC0DA-5D81-7505-A79E-839D27BD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1559" y="3696720"/>
              <a:ext cx="3393771" cy="2505710"/>
            </a:xfrm>
            <a:prstGeom prst="rect">
              <a:avLst/>
            </a:prstGeom>
          </p:spPr>
        </p:pic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3A3A7A6-CC83-C58F-1C4B-97E20B8CC836}"/>
              </a:ext>
            </a:extLst>
          </p:cNvPr>
          <p:cNvSpPr txBox="1"/>
          <p:nvPr/>
        </p:nvSpPr>
        <p:spPr>
          <a:xfrm>
            <a:off x="294518" y="5250778"/>
            <a:ext cx="434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Posición vertical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38D0A28-9411-37E8-B484-C1F811906942}"/>
              </a:ext>
            </a:extLst>
          </p:cNvPr>
          <p:cNvSpPr txBox="1"/>
          <p:nvPr/>
        </p:nvSpPr>
        <p:spPr>
          <a:xfrm>
            <a:off x="7232709" y="4879423"/>
            <a:ext cx="434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Posición horizontal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799</Words>
  <Application>Microsoft Office PowerPoint</Application>
  <PresentationFormat>Panorámica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operador Canny</vt:lpstr>
      <vt:lpstr>Búsqueda de líneas horizontales por transformada de Hough (II): caso para una línea horizontal</vt:lpstr>
      <vt:lpstr>Presentación de PowerPoint</vt:lpstr>
      <vt:lpstr>Búsqueda de líneas horizontales por transformada de Hough (II)</vt:lpstr>
      <vt:lpstr>Selección de líneas definitivas</vt:lpstr>
      <vt:lpstr>Ordenamiento de las líneas definitivas</vt:lpstr>
      <vt:lpstr>Zoom hacia cada una de las bandas identificadas</vt:lpstr>
      <vt:lpstr>Identificación de los potenciales códigos de barras</vt:lpstr>
      <vt:lpstr>Zoom hacia los posibles códigos de barras</vt:lpstr>
      <vt:lpstr>Algoritmo de decodificación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13</cp:revision>
  <dcterms:created xsi:type="dcterms:W3CDTF">2023-06-20T10:44:21Z</dcterms:created>
  <dcterms:modified xsi:type="dcterms:W3CDTF">2023-06-21T19:22:00Z</dcterms:modified>
</cp:coreProperties>
</file>